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79B99F-0A42-4A0C-BB65-1639458E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B9B2F02-645A-43D3-8F68-26E9BB62F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6E1E0D2-BAD1-4888-9373-0BD5CA29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4918DCA-C3D2-4A51-B3CE-56EB1D3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7D6032A-EC51-4950-B0E8-EABAE476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51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861D88-7FA7-47D8-A48D-4E4147E8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02F1A57-C65E-4719-A955-B616014A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5BD6E26-30AF-467F-A5C4-093AE6FB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E2ADA83-DF59-4FAF-9DAA-5C338B60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E9B3790-319C-4DBE-9C7D-D5341C7C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32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04408442-0C76-4397-8980-B3E864FD6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F12AE1E-EF77-4D79-BDCD-7AA3012FE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72EA19F-F778-4AC6-B50B-F1A557F8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0BBACE0-B83E-4BD5-B2CB-5266CBA7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C5A1050-4D30-47B2-9F36-F9397880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7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F067AD8-3498-466E-9AFF-C91F2A39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756F40-55A2-4F9F-8988-382AB150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7B212A2-4458-436A-BA50-032C90EC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2E83658-67BA-4CFA-B9AA-1FA1119E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93E8E93-03DE-4354-BC2D-FD060238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0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92360B8-DA81-47AA-B58B-55C1A5DA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63058E5-3ED0-4FDF-B76D-11D5C77E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D7B0565-296D-4039-B295-AEB56348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7276DFB-8E56-45DA-AB7D-25AA8B2A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89E96B-7351-4AD3-9112-CC4C83F7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C8B43A4-FCFA-465A-9C14-4046E97C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4DF578C-A7AC-4CEA-9993-54AC71AE3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5C1FB09-4462-430D-B34C-01FFDA4E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E8A3708-E30A-4D3D-8CFD-1BF8CB51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D5EA1D6-FF2B-4268-8324-B5AE12D3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6B49510-62F4-4224-8BE9-762F3FD0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3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339379-D429-4969-9611-409957F6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EE39DB0-F9C1-4E6F-9912-3C2AFDDF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F0C5766-FF19-4E19-BCE3-8E2AB547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D18FAE5-5870-4FD5-BC9D-956A7BC83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A392897-9002-46AD-BA49-704E65796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6F11AFFF-4C8C-4BB1-AF96-EC3A61BA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A15F9B8F-E166-4757-9861-04FC077E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901B9BB-64D8-4C8C-8BF0-FF0B2089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21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3D1152-C523-4393-B5C1-3705FA5B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E30E480-1E90-4670-BDC8-91DC3523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FAF7A905-F524-4245-9561-CBF5820E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8CCF464-07ED-449F-907E-EA8FA351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53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CE5E170D-3342-4690-86B1-FB7ED6C4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CCF41FC8-15E3-418B-BA29-C9E72E52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020537C4-2B96-4688-A4EE-6A1A73D1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13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C9564B-5596-46CA-AFF9-EE0C6EB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E8274A-51A6-4CF3-ABC9-97D6CFA9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F2102F4-3037-420B-AF00-F672FE928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19DCD1D-8F18-4E84-86D4-20EBCE32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F4097E4-0240-430A-B595-FD2B33BF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B979B5A-57A1-4D09-A5E4-737B31C6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6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079090-BBD7-440C-B3E4-0288679C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9902E95-5C4D-4A65-A556-7AF9A9C08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7793D30-FA41-4C8D-AFDC-8722BBD94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5023272-DCE8-4385-A46B-77CCFA7D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C8D131C-30E1-437C-AEB1-615936A3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1719310-ABCC-4BD5-944D-5BABFCED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58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64C592EC-6E2E-44C2-AE46-D568BA87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1BD2412-907B-45C2-B6B7-92D3C6E10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666BCF3-BA0E-420D-9060-1A648BF1F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CFA5-ECFE-4EFE-8FF3-D5C6B1197008}" type="datetimeFigureOut">
              <a:rPr lang="pl-PL" smtClean="0"/>
              <a:t>05.01.2022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0B335F1-F4AA-4739-915E-D67246D85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CBDC712-96F4-4CB4-A814-2BBBF6303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2CC3-2570-463B-A53E-E0F5B2853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6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www.blondhaircare.com/2017/12/elegancki-stol-wigilijny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azetawroclawska.pl/artykul/zdjecia/9225228,wigilijne-zwyczaje-dlaczego-kladziemy-sianko-pod-obrus-i-stawiamy-dodatkowe-nakrycie,16515838,id,t,zid.htm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hyperlink" Target="https://pl.sputniknews.com/spoleczenstwo/2019122211549463-oplatek-z-napisem-konstytucja-wywolal-burze-w-sieci-sputnik-polska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tvnmeteo.tvn24.pl/informacje-pogoda/polska,28/wiemy-o-ktorej-godzinie-zaswieci-pierwsza-gwiazdka,220200,1,0.html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xhere.com/ko/photo/861014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hyperlink" Target="https://pl.wikiquote.org/wiki/Choinka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www.tapeciarnia.pl/tapeta-prezenty-pod-choinka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sputniknews.com/swiat/201606103093274-bloger-wynalazki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1055518-16FA-45F2-A507-8101E85E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86D26-1176-4052-92A9-582E59E39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12000" dirty="0" err="1">
                <a:solidFill>
                  <a:schemeClr val="bg1"/>
                </a:solidFill>
              </a:rPr>
              <a:t>Christmas</a:t>
            </a:r>
            <a:endParaRPr lang="pl-PL" sz="12000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585B952-9708-44A4-A4DC-0C4FA5DFC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8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D84C2A98-5BE2-4493-8D9B-68FBBC12B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715" y="2282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40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164623">
        <p159:morph option="byObject"/>
      </p:transition>
    </mc:Choice>
    <mc:Fallback>
      <p:transition spd="slow" advTm="164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814D5C49-632D-4D3D-9C28-791100451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56E379-E42B-4273-9038-900C298B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" y="286391"/>
            <a:ext cx="10515600" cy="1325563"/>
          </a:xfrm>
        </p:spPr>
        <p:txBody>
          <a:bodyPr>
            <a:noAutofit/>
          </a:bodyPr>
          <a:lstStyle/>
          <a:p>
            <a:r>
              <a:rPr lang="pl-PL" sz="9600" dirty="0" err="1">
                <a:solidFill>
                  <a:srgbClr val="FF0000"/>
                </a:solidFill>
              </a:rPr>
              <a:t>Christmas</a:t>
            </a:r>
            <a:r>
              <a:rPr lang="pl-PL" sz="9600" dirty="0">
                <a:solidFill>
                  <a:srgbClr val="FF0000"/>
                </a:solidFill>
              </a:rPr>
              <a:t> </a:t>
            </a:r>
            <a:r>
              <a:rPr lang="pl-PL" sz="9600" dirty="0" err="1">
                <a:solidFill>
                  <a:srgbClr val="FF0000"/>
                </a:solidFill>
              </a:rPr>
              <a:t>table</a:t>
            </a:r>
            <a:r>
              <a:rPr lang="pl-PL" sz="9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1B7EDE2-ED9B-4FAF-8970-71197944B983}"/>
              </a:ext>
            </a:extLst>
          </p:cNvPr>
          <p:cNvSpPr txBox="1"/>
          <p:nvPr/>
        </p:nvSpPr>
        <p:spPr>
          <a:xfrm>
            <a:off x="0" y="1967061"/>
            <a:ext cx="11398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F0"/>
                </a:solidFill>
              </a:rPr>
              <a:t>On the </a:t>
            </a:r>
            <a:r>
              <a:rPr lang="pl-PL" sz="3200" dirty="0" err="1">
                <a:solidFill>
                  <a:srgbClr val="00B0F0"/>
                </a:solidFill>
              </a:rPr>
              <a:t>Christmas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table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there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should</a:t>
            </a:r>
            <a:r>
              <a:rPr lang="pl-PL" sz="3200" dirty="0">
                <a:solidFill>
                  <a:srgbClr val="00B0F0"/>
                </a:solidFill>
              </a:rPr>
              <a:t> be 12 </a:t>
            </a:r>
            <a:r>
              <a:rPr lang="pl-PL" sz="3200" dirty="0" err="1">
                <a:solidFill>
                  <a:srgbClr val="00B0F0"/>
                </a:solidFill>
              </a:rPr>
              <a:t>dishes</a:t>
            </a:r>
            <a:r>
              <a:rPr lang="pl-PL" sz="3200" dirty="0">
                <a:solidFill>
                  <a:srgbClr val="00B0F0"/>
                </a:solidFill>
              </a:rPr>
              <a:t>. </a:t>
            </a:r>
            <a:r>
              <a:rPr lang="pl-PL" sz="3200" dirty="0" err="1">
                <a:solidFill>
                  <a:srgbClr val="00B0F0"/>
                </a:solidFill>
              </a:rPr>
              <a:t>This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number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is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important</a:t>
            </a:r>
            <a:r>
              <a:rPr lang="pl-PL" sz="3200" dirty="0">
                <a:solidFill>
                  <a:srgbClr val="00B0F0"/>
                </a:solidFill>
              </a:rPr>
              <a:t>, </a:t>
            </a:r>
            <a:r>
              <a:rPr lang="pl-PL" sz="3200" dirty="0" err="1">
                <a:solidFill>
                  <a:srgbClr val="00B0F0"/>
                </a:solidFill>
              </a:rPr>
              <a:t>becouse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it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represents</a:t>
            </a:r>
            <a:r>
              <a:rPr lang="pl-PL" sz="3200" dirty="0">
                <a:solidFill>
                  <a:srgbClr val="00B0F0"/>
                </a:solidFill>
              </a:rPr>
              <a:t> 12 </a:t>
            </a:r>
            <a:r>
              <a:rPr lang="pl-PL" sz="3200" dirty="0" err="1">
                <a:solidFill>
                  <a:srgbClr val="00B0F0"/>
                </a:solidFill>
              </a:rPr>
              <a:t>apostles</a:t>
            </a:r>
            <a:r>
              <a:rPr lang="pl-PL" sz="3200" dirty="0">
                <a:solidFill>
                  <a:srgbClr val="00B0F0"/>
                </a:solidFill>
              </a:rPr>
              <a:t>. </a:t>
            </a:r>
            <a:r>
              <a:rPr lang="pl-PL" sz="3200" dirty="0" err="1">
                <a:solidFill>
                  <a:srgbClr val="00B0F0"/>
                </a:solidFill>
              </a:rPr>
              <a:t>There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should</a:t>
            </a:r>
            <a:r>
              <a:rPr lang="pl-PL" sz="3200" dirty="0">
                <a:solidFill>
                  <a:srgbClr val="00B0F0"/>
                </a:solidFill>
              </a:rPr>
              <a:t> be  </a:t>
            </a:r>
            <a:r>
              <a:rPr lang="pl-PL" sz="3200" dirty="0" err="1">
                <a:solidFill>
                  <a:srgbClr val="00B0F0"/>
                </a:solidFill>
              </a:rPr>
              <a:t>borscht</a:t>
            </a:r>
            <a:r>
              <a:rPr lang="pl-PL" sz="3200" dirty="0">
                <a:solidFill>
                  <a:srgbClr val="00B0F0"/>
                </a:solidFill>
              </a:rPr>
              <a:t> with </a:t>
            </a:r>
            <a:r>
              <a:rPr lang="pl-PL" sz="3200" dirty="0" err="1">
                <a:solidFill>
                  <a:srgbClr val="00B0F0"/>
                </a:solidFill>
              </a:rPr>
              <a:t>dumplings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or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fish</a:t>
            </a:r>
            <a:r>
              <a:rPr lang="pl-PL" sz="3200" dirty="0">
                <a:solidFill>
                  <a:srgbClr val="00B0F0"/>
                </a:solidFill>
              </a:rPr>
              <a:t> soup, </a:t>
            </a:r>
            <a:r>
              <a:rPr lang="pl-PL" sz="3200" dirty="0" err="1">
                <a:solidFill>
                  <a:srgbClr val="00B0F0"/>
                </a:solidFill>
              </a:rPr>
              <a:t>dumplings</a:t>
            </a:r>
            <a:r>
              <a:rPr lang="pl-PL" sz="3200" dirty="0">
                <a:solidFill>
                  <a:srgbClr val="00B0F0"/>
                </a:solidFill>
              </a:rPr>
              <a:t> , </a:t>
            </a:r>
            <a:r>
              <a:rPr lang="pl-PL" sz="3200" dirty="0" err="1">
                <a:solidFill>
                  <a:srgbClr val="00B0F0"/>
                </a:solidFill>
              </a:rPr>
              <a:t>fish</a:t>
            </a:r>
            <a:r>
              <a:rPr lang="pl-PL" sz="3200" dirty="0">
                <a:solidFill>
                  <a:srgbClr val="00B0F0"/>
                </a:solidFill>
              </a:rPr>
              <a:t>, </a:t>
            </a:r>
            <a:r>
              <a:rPr lang="pl-PL" sz="3200" dirty="0" err="1">
                <a:solidFill>
                  <a:srgbClr val="00B0F0"/>
                </a:solidFill>
              </a:rPr>
              <a:t>salads</a:t>
            </a:r>
            <a:r>
              <a:rPr lang="pl-PL" sz="3200" dirty="0">
                <a:solidFill>
                  <a:srgbClr val="00B0F0"/>
                </a:solidFill>
              </a:rPr>
              <a:t>, </a:t>
            </a:r>
            <a:r>
              <a:rPr lang="pl-PL" sz="3200" dirty="0" err="1">
                <a:solidFill>
                  <a:srgbClr val="00B0F0"/>
                </a:solidFill>
              </a:rPr>
              <a:t>cakes</a:t>
            </a:r>
            <a:r>
              <a:rPr lang="pl-PL" sz="3200" dirty="0">
                <a:solidFill>
                  <a:srgbClr val="00B0F0"/>
                </a:solidFill>
              </a:rPr>
              <a:t> and </a:t>
            </a:r>
            <a:r>
              <a:rPr lang="pl-PL" sz="3200" dirty="0" err="1">
                <a:solidFill>
                  <a:srgbClr val="00B0F0"/>
                </a:solidFill>
              </a:rPr>
              <a:t>dried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fruit</a:t>
            </a:r>
            <a:r>
              <a:rPr lang="pl-PL" sz="3200" dirty="0">
                <a:solidFill>
                  <a:srgbClr val="00B0F0"/>
                </a:solidFill>
              </a:rPr>
              <a:t> </a:t>
            </a:r>
            <a:r>
              <a:rPr lang="pl-PL" sz="3200" dirty="0" err="1">
                <a:solidFill>
                  <a:srgbClr val="00B0F0"/>
                </a:solidFill>
              </a:rPr>
              <a:t>compote</a:t>
            </a:r>
            <a:r>
              <a:rPr lang="pl-PL" sz="3200" dirty="0">
                <a:solidFill>
                  <a:srgbClr val="00B0F0"/>
                </a:solidFill>
              </a:rPr>
              <a:t>.</a:t>
            </a:r>
          </a:p>
          <a:p>
            <a:endParaRPr lang="pl-PL" sz="32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B0F0"/>
              </a:solidFill>
            </a:endParaRPr>
          </a:p>
        </p:txBody>
      </p:sp>
      <p:pic>
        <p:nvPicPr>
          <p:cNvPr id="11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7192E0D2-77A4-46B0-8C63-72028AE9B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9867" y="174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623">
        <p:fade/>
      </p:transition>
    </mc:Choice>
    <mc:Fallback xmlns="">
      <p:transition spd="med" advTm="164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9515661E-70E2-424A-81CC-C460B23C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99150" y="-91440"/>
            <a:ext cx="12723229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7DDB18B-C965-454B-BE05-86622458B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222578" y="2351200"/>
            <a:ext cx="6836738" cy="45402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C6B5FB3-D914-43E9-A23B-4036B2AB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Hay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</a:t>
            </a:r>
            <a:r>
              <a:rPr lang="pl-PL" dirty="0" err="1"/>
              <a:t>tablecloth</a:t>
            </a:r>
            <a:r>
              <a:rPr lang="pl-PL" dirty="0"/>
              <a:t> and </a:t>
            </a:r>
            <a:r>
              <a:rPr lang="pl-PL" dirty="0" err="1"/>
              <a:t>wafer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6AB0010-9234-4F93-B0AD-0CE8686F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r>
              <a:rPr lang="pl-PL" dirty="0" err="1">
                <a:solidFill>
                  <a:srgbClr val="00B0F0"/>
                </a:solidFill>
              </a:rPr>
              <a:t>Hay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under</a:t>
            </a:r>
            <a:r>
              <a:rPr lang="pl-PL" dirty="0">
                <a:solidFill>
                  <a:srgbClr val="00B0F0"/>
                </a:solidFill>
              </a:rPr>
              <a:t> the </a:t>
            </a:r>
            <a:r>
              <a:rPr lang="pl-PL" dirty="0" err="1">
                <a:solidFill>
                  <a:srgbClr val="00B0F0"/>
                </a:solidFill>
              </a:rPr>
              <a:t>tablecloth</a:t>
            </a:r>
            <a:r>
              <a:rPr lang="pl-PL" dirty="0"/>
              <a:t> </a:t>
            </a:r>
            <a:r>
              <a:rPr lang="pl-PL" dirty="0" err="1">
                <a:solidFill>
                  <a:srgbClr val="00B0F0"/>
                </a:solidFill>
              </a:rPr>
              <a:t>represents</a:t>
            </a:r>
            <a:r>
              <a:rPr lang="pl-PL" dirty="0">
                <a:solidFill>
                  <a:srgbClr val="00B0F0"/>
                </a:solidFill>
              </a:rPr>
              <a:t> a </a:t>
            </a:r>
            <a:r>
              <a:rPr lang="pl-PL" dirty="0" err="1">
                <a:solidFill>
                  <a:srgbClr val="00B0F0"/>
                </a:solidFill>
              </a:rPr>
              <a:t>crib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where</a:t>
            </a:r>
            <a:r>
              <a:rPr lang="pl-PL" dirty="0">
                <a:solidFill>
                  <a:srgbClr val="00B0F0"/>
                </a:solidFill>
              </a:rPr>
              <a:t> Jezus was </a:t>
            </a:r>
            <a:r>
              <a:rPr lang="pl-PL" dirty="0" err="1">
                <a:solidFill>
                  <a:srgbClr val="00B0F0"/>
                </a:solidFill>
              </a:rPr>
              <a:t>born</a:t>
            </a:r>
            <a:r>
              <a:rPr lang="pl-PL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F179D4F-D0B4-4DB4-8002-2663ADB20906}"/>
              </a:ext>
            </a:extLst>
          </p:cNvPr>
          <p:cNvSpPr txBox="1"/>
          <p:nvPr/>
        </p:nvSpPr>
        <p:spPr>
          <a:xfrm>
            <a:off x="6614160" y="3195512"/>
            <a:ext cx="52539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rgbClr val="00B0F0"/>
                </a:solidFill>
              </a:rPr>
              <a:t>Sharing</a:t>
            </a:r>
            <a:r>
              <a:rPr lang="pl-PL" sz="2800" dirty="0">
                <a:solidFill>
                  <a:srgbClr val="00B0F0"/>
                </a:solidFill>
              </a:rPr>
              <a:t> the </a:t>
            </a:r>
            <a:r>
              <a:rPr lang="pl-PL" sz="2800" dirty="0" err="1">
                <a:solidFill>
                  <a:srgbClr val="00B0F0"/>
                </a:solidFill>
              </a:rPr>
              <a:t>wafer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  <a:r>
              <a:rPr lang="pl-PL" sz="2800" dirty="0" err="1">
                <a:solidFill>
                  <a:srgbClr val="00B0F0"/>
                </a:solidFill>
              </a:rPr>
              <a:t>represents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  <a:r>
              <a:rPr lang="pl-PL" sz="2800" b="1" i="0" dirty="0" err="1">
                <a:solidFill>
                  <a:srgbClr val="00B0F0"/>
                </a:solidFill>
                <a:effectLst/>
                <a:latin typeface="open-sans"/>
              </a:rPr>
              <a:t>reconciliation</a:t>
            </a:r>
            <a:r>
              <a:rPr lang="pl-PL" sz="2800" b="1" i="0" dirty="0">
                <a:solidFill>
                  <a:srgbClr val="00B0F0"/>
                </a:solidFill>
                <a:effectLst/>
                <a:latin typeface="open-sans"/>
              </a:rPr>
              <a:t> and</a:t>
            </a:r>
            <a:r>
              <a:rPr lang="pl-PL" sz="2800" dirty="0">
                <a:solidFill>
                  <a:srgbClr val="00B0F0"/>
                </a:solidFill>
                <a:latin typeface="open-sans"/>
              </a:rPr>
              <a:t> </a:t>
            </a:r>
            <a:r>
              <a:rPr lang="pl-PL" sz="2800" i="0" dirty="0" err="1">
                <a:solidFill>
                  <a:srgbClr val="00B0F0"/>
                </a:solidFill>
                <a:effectLst/>
                <a:latin typeface="open-sans"/>
              </a:rPr>
              <a:t>forgiveness</a:t>
            </a:r>
            <a:r>
              <a:rPr lang="pl-PL" sz="2800" dirty="0">
                <a:solidFill>
                  <a:srgbClr val="00B0F0"/>
                </a:solidFill>
                <a:latin typeface="open-sans"/>
              </a:rPr>
              <a:t>.</a:t>
            </a:r>
            <a:endParaRPr lang="pl-PL" sz="2800" i="0" dirty="0">
              <a:solidFill>
                <a:srgbClr val="00B0F0"/>
              </a:solidFill>
              <a:effectLst/>
              <a:latin typeface="open-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i="0" dirty="0">
              <a:solidFill>
                <a:srgbClr val="00B0F0"/>
              </a:solidFill>
              <a:effectLst/>
              <a:latin typeface="open-sans"/>
            </a:endParaRPr>
          </a:p>
        </p:txBody>
      </p:sp>
      <p:pic>
        <p:nvPicPr>
          <p:cNvPr id="9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E4B69158-B703-4A30-89A1-01CA91A5F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682" y="75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9124"/>
      </p:ext>
    </p:extLst>
  </p:cSld>
  <p:clrMapOvr>
    <a:masterClrMapping/>
  </p:clrMapOvr>
  <p:transition spd="slow" advTm="1646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FCEF622-DCC7-428C-8173-1D66780BA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9F5FA8-DE21-4927-A821-9F7213A0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Looking</a:t>
            </a:r>
            <a:r>
              <a:rPr lang="pl-PL" dirty="0">
                <a:solidFill>
                  <a:schemeClr val="bg1"/>
                </a:solidFill>
              </a:rPr>
              <a:t> for the </a:t>
            </a:r>
            <a:r>
              <a:rPr lang="pl-PL" dirty="0" err="1">
                <a:solidFill>
                  <a:schemeClr val="bg1"/>
                </a:solidFill>
              </a:rPr>
              <a:t>first</a:t>
            </a:r>
            <a:r>
              <a:rPr lang="pl-PL" dirty="0">
                <a:solidFill>
                  <a:schemeClr val="bg1"/>
                </a:solidFill>
              </a:rPr>
              <a:t> star.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F687D0-B0E9-44DD-AC1F-6905EC06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774825"/>
            <a:ext cx="5938520" cy="4351338"/>
          </a:xfrm>
        </p:spPr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Before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dinner </a:t>
            </a:r>
            <a:r>
              <a:rPr lang="pl-PL" dirty="0" err="1">
                <a:solidFill>
                  <a:schemeClr val="bg1"/>
                </a:solidFill>
              </a:rPr>
              <a:t>some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people</a:t>
            </a:r>
            <a:r>
              <a:rPr lang="pl-PL" dirty="0">
                <a:solidFill>
                  <a:schemeClr val="bg1"/>
                </a:solidFill>
              </a:rPr>
              <a:t>  </a:t>
            </a:r>
            <a:r>
              <a:rPr lang="pl-PL" dirty="0" err="1">
                <a:solidFill>
                  <a:schemeClr val="bg1"/>
                </a:solidFill>
              </a:rPr>
              <a:t>look</a:t>
            </a:r>
            <a:r>
              <a:rPr lang="pl-PL" dirty="0">
                <a:solidFill>
                  <a:schemeClr val="bg1"/>
                </a:solidFill>
              </a:rPr>
              <a:t> for the </a:t>
            </a:r>
            <a:r>
              <a:rPr lang="pl-PL" dirty="0" err="1">
                <a:solidFill>
                  <a:schemeClr val="bg1"/>
                </a:solidFill>
              </a:rPr>
              <a:t>first</a:t>
            </a:r>
            <a:r>
              <a:rPr lang="pl-PL" dirty="0">
                <a:solidFill>
                  <a:schemeClr val="bg1"/>
                </a:solidFill>
              </a:rPr>
              <a:t> star. </a:t>
            </a:r>
            <a:r>
              <a:rPr lang="pl-PL" dirty="0" err="1">
                <a:solidFill>
                  <a:schemeClr val="bg1"/>
                </a:solidFill>
              </a:rPr>
              <a:t>Only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after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finding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first</a:t>
            </a:r>
            <a:r>
              <a:rPr lang="pl-PL" dirty="0">
                <a:solidFill>
                  <a:schemeClr val="bg1"/>
                </a:solidFill>
              </a:rPr>
              <a:t> star </a:t>
            </a:r>
            <a:r>
              <a:rPr lang="pl-PL" dirty="0" err="1">
                <a:solidFill>
                  <a:schemeClr val="bg1"/>
                </a:solidFill>
              </a:rPr>
              <a:t>they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eat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dinner</a:t>
            </a:r>
          </a:p>
          <a:p>
            <a:endParaRPr lang="pl-PL" dirty="0"/>
          </a:p>
        </p:txBody>
      </p:sp>
      <p:pic>
        <p:nvPicPr>
          <p:cNvPr id="6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BF1EE53A-1B84-41AD-90EB-4D5E0D54E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308" y="194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4623">
        <p14:reveal/>
      </p:transition>
    </mc:Choice>
    <mc:Fallback xmlns="">
      <p:transition spd="slow" advTm="164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6319EE3-DC68-420F-909C-619CAB057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5791199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51D4FED-0501-4426-B898-E955AF876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91200" y="0"/>
            <a:ext cx="64008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141435A-70D1-406B-9854-CB86FD4C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Decorate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tree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7EFBE62-67F3-41C4-B47E-F95B6500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Some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people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decorat</a:t>
            </a:r>
            <a:r>
              <a:rPr lang="pl-PL" dirty="0">
                <a:solidFill>
                  <a:schemeClr val="bg1"/>
                </a:solidFill>
              </a:rPr>
              <a:t> the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tree</a:t>
            </a:r>
            <a:r>
              <a:rPr lang="pl-PL" dirty="0">
                <a:solidFill>
                  <a:schemeClr val="bg1"/>
                </a:solidFill>
              </a:rPr>
              <a:t> on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Eve</a:t>
            </a:r>
            <a:r>
              <a:rPr lang="pl-PL" dirty="0">
                <a:solidFill>
                  <a:schemeClr val="bg1"/>
                </a:solidFill>
              </a:rPr>
              <a:t> , </a:t>
            </a:r>
            <a:r>
              <a:rPr lang="pl-PL" dirty="0" err="1">
                <a:solidFill>
                  <a:schemeClr val="bg1"/>
                </a:solidFill>
              </a:rPr>
              <a:t>other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people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decorat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tree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before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1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90FD4BB6-E1B6-4122-AB20-18C4F8C32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348" y="230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8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468AB59-4601-4640-89B1-BE768C66E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1BE65C-ACBE-46C4-AFA4-204FB39F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Open </a:t>
            </a:r>
            <a:r>
              <a:rPr lang="pl-PL" dirty="0" err="1">
                <a:solidFill>
                  <a:schemeClr val="bg1"/>
                </a:solidFill>
              </a:rPr>
              <a:t>presents</a:t>
            </a:r>
            <a:r>
              <a:rPr lang="pl-PL" dirty="0">
                <a:solidFill>
                  <a:schemeClr val="bg1"/>
                </a:solidFill>
              </a:rPr>
              <a:t> and </a:t>
            </a:r>
            <a:r>
              <a:rPr lang="pl-PL" dirty="0" err="1">
                <a:solidFill>
                  <a:schemeClr val="bg1"/>
                </a:solidFill>
              </a:rPr>
              <a:t>sing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carols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08ABC-AD47-492E-8766-79412829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239328"/>
            <a:ext cx="7711440" cy="4351338"/>
          </a:xfrm>
        </p:spPr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Some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people</a:t>
            </a:r>
            <a:r>
              <a:rPr lang="pl-PL" dirty="0">
                <a:solidFill>
                  <a:schemeClr val="bg1"/>
                </a:solidFill>
              </a:rPr>
              <a:t> open </a:t>
            </a:r>
            <a:r>
              <a:rPr lang="pl-PL" dirty="0" err="1">
                <a:solidFill>
                  <a:schemeClr val="bg1"/>
                </a:solidFill>
              </a:rPr>
              <a:t>presents</a:t>
            </a:r>
            <a:r>
              <a:rPr lang="pl-PL" dirty="0">
                <a:solidFill>
                  <a:schemeClr val="bg1"/>
                </a:solidFill>
              </a:rPr>
              <a:t> in the </a:t>
            </a:r>
            <a:r>
              <a:rPr lang="pl-PL" dirty="0" err="1">
                <a:solidFill>
                  <a:schemeClr val="bg1"/>
                </a:solidFill>
              </a:rPr>
              <a:t>morning</a:t>
            </a:r>
            <a:r>
              <a:rPr lang="pl-PL" dirty="0">
                <a:solidFill>
                  <a:schemeClr val="bg1"/>
                </a:solidFill>
              </a:rPr>
              <a:t>, </a:t>
            </a:r>
            <a:r>
              <a:rPr lang="pl-PL" dirty="0" err="1">
                <a:solidFill>
                  <a:schemeClr val="bg1"/>
                </a:solidFill>
              </a:rPr>
              <a:t>other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people</a:t>
            </a:r>
            <a:r>
              <a:rPr lang="pl-PL" dirty="0">
                <a:solidFill>
                  <a:schemeClr val="bg1"/>
                </a:solidFill>
              </a:rPr>
              <a:t> open </a:t>
            </a:r>
            <a:r>
              <a:rPr lang="pl-PL" dirty="0" err="1">
                <a:solidFill>
                  <a:schemeClr val="bg1"/>
                </a:solidFill>
              </a:rPr>
              <a:t>presents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after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Christmas</a:t>
            </a:r>
            <a:r>
              <a:rPr lang="pl-PL" dirty="0">
                <a:solidFill>
                  <a:schemeClr val="bg1"/>
                </a:solidFill>
              </a:rPr>
              <a:t> dinner and </a:t>
            </a:r>
            <a:r>
              <a:rPr lang="pl-PL" dirty="0" err="1">
                <a:solidFill>
                  <a:schemeClr val="bg1"/>
                </a:solidFill>
              </a:rPr>
              <a:t>after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singing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carols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Kalėdinės dainos - Džingl Bels (karaoke) Jingle Bells">
            <a:hlinkClick r:id="" action="ppaction://media"/>
            <a:extLst>
              <a:ext uri="{FF2B5EF4-FFF2-40B4-BE49-F238E27FC236}">
                <a16:creationId xmlns="" xmlns:a16="http://schemas.microsoft.com/office/drawing/2014/main" id="{BECCB12E-2FA7-463F-B13F-70980B514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581" y="2673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57F5414-80DB-440F-B73B-1EA58A5B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9B529B8-3161-4996-833F-908FBC96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849161"/>
            <a:ext cx="10515600" cy="1325563"/>
          </a:xfrm>
        </p:spPr>
        <p:txBody>
          <a:bodyPr/>
          <a:lstStyle/>
          <a:p>
            <a:r>
              <a:rPr lang="pl-PL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Happy New </a:t>
            </a:r>
            <a:r>
              <a:rPr lang="pl-PL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08B2921-EAFE-486E-94AA-E0C72961F0CC}"/>
              </a:ext>
            </a:extLst>
          </p:cNvPr>
          <p:cNvSpPr txBox="1"/>
          <p:nvPr/>
        </p:nvSpPr>
        <p:spPr>
          <a:xfrm>
            <a:off x="6711518" y="4174724"/>
            <a:ext cx="588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By Ola</a:t>
            </a:r>
          </a:p>
        </p:txBody>
      </p:sp>
    </p:spTree>
    <p:extLst>
      <p:ext uri="{BB962C8B-B14F-4D97-AF65-F5344CB8AC3E}">
        <p14:creationId xmlns:p14="http://schemas.microsoft.com/office/powerpoint/2010/main" val="28951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157</Words>
  <Application>Microsoft Office PowerPoint</Application>
  <PresentationFormat>Niestandardowy</PresentationFormat>
  <Paragraphs>14</Paragraphs>
  <Slides>7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Christmas</vt:lpstr>
      <vt:lpstr>Christmas table. </vt:lpstr>
      <vt:lpstr>Hay under tablecloth and wafer.</vt:lpstr>
      <vt:lpstr>Looking for the first star.</vt:lpstr>
      <vt:lpstr>Decorate the Christmas tree.</vt:lpstr>
      <vt:lpstr>Open presents and sing carols.</vt:lpstr>
      <vt:lpstr>Merry Christmas And Happy New Year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Anna Olkiewicz</dc:creator>
  <cp:lastModifiedBy>Monika</cp:lastModifiedBy>
  <cp:revision>10</cp:revision>
  <dcterms:created xsi:type="dcterms:W3CDTF">2022-01-04T13:04:45Z</dcterms:created>
  <dcterms:modified xsi:type="dcterms:W3CDTF">2022-01-05T14:56:10Z</dcterms:modified>
</cp:coreProperties>
</file>